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1" r:id="rId3"/>
    <p:sldId id="262" r:id="rId4"/>
    <p:sldId id="276" r:id="rId5"/>
    <p:sldId id="263" r:id="rId6"/>
    <p:sldId id="264" r:id="rId7"/>
    <p:sldId id="277" r:id="rId8"/>
    <p:sldId id="267" r:id="rId9"/>
    <p:sldId id="269" r:id="rId10"/>
    <p:sldId id="270" r:id="rId11"/>
    <p:sldId id="271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283415-F703-48CA-B865-DC00703B9F08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3A8946-34ED-4881-855F-8D6565D304CE}">
      <dgm:prSet phldrT="[Текст]" custT="1"/>
      <dgm:spPr/>
      <dgm:t>
        <a:bodyPr/>
        <a:lstStyle/>
        <a:p>
          <a:endParaRPr lang="ru-RU" sz="2800" b="1" dirty="0"/>
        </a:p>
      </dgm:t>
    </dgm:pt>
    <dgm:pt modelId="{2E0E93C8-AAD4-4ECC-B410-A8988E1672D0}" type="parTrans" cxnId="{859BF29A-14E3-4173-9937-0230204DC990}">
      <dgm:prSet/>
      <dgm:spPr/>
      <dgm:t>
        <a:bodyPr/>
        <a:lstStyle/>
        <a:p>
          <a:endParaRPr lang="ru-RU"/>
        </a:p>
      </dgm:t>
    </dgm:pt>
    <dgm:pt modelId="{BA70D5FF-9F17-4C80-9E5C-F38D177EE516}" type="sibTrans" cxnId="{859BF29A-14E3-4173-9937-0230204DC990}">
      <dgm:prSet/>
      <dgm:spPr/>
      <dgm:t>
        <a:bodyPr/>
        <a:lstStyle/>
        <a:p>
          <a:endParaRPr lang="ru-RU"/>
        </a:p>
      </dgm:t>
    </dgm:pt>
    <dgm:pt modelId="{4D08B1F6-3E30-47D6-843F-0DDB0BFF4B00}">
      <dgm:prSet phldrT="[Текст]" custT="1"/>
      <dgm:spPr/>
      <dgm:t>
        <a:bodyPr/>
        <a:lstStyle/>
        <a:p>
          <a:r>
            <a:rPr lang="ru-RU" sz="2800" dirty="0" smtClean="0"/>
            <a:t>Урок </a:t>
          </a:r>
          <a:endParaRPr lang="ru-RU" sz="2800" dirty="0"/>
        </a:p>
      </dgm:t>
    </dgm:pt>
    <dgm:pt modelId="{FCFB48A5-091B-4161-9221-D1BDE5C310C0}" type="parTrans" cxnId="{99ACBD06-0C0F-4D38-BEB2-E28BDB9A9535}">
      <dgm:prSet/>
      <dgm:spPr/>
      <dgm:t>
        <a:bodyPr/>
        <a:lstStyle/>
        <a:p>
          <a:endParaRPr lang="ru-RU"/>
        </a:p>
      </dgm:t>
    </dgm:pt>
    <dgm:pt modelId="{DEE55989-C674-4493-BF09-752D7AF5A9F0}" type="sibTrans" cxnId="{99ACBD06-0C0F-4D38-BEB2-E28BDB9A9535}">
      <dgm:prSet/>
      <dgm:spPr/>
      <dgm:t>
        <a:bodyPr/>
        <a:lstStyle/>
        <a:p>
          <a:endParaRPr lang="ru-RU"/>
        </a:p>
      </dgm:t>
    </dgm:pt>
    <dgm:pt modelId="{CD8803AE-714E-454D-94E6-E88E4FDB7B8E}">
      <dgm:prSet phldrT="[Текст]" custT="1"/>
      <dgm:spPr/>
      <dgm:t>
        <a:bodyPr/>
        <a:lstStyle/>
        <a:p>
          <a:r>
            <a:rPr lang="ru-RU" sz="2800" dirty="0" smtClean="0"/>
            <a:t>Мастер-класс</a:t>
          </a:r>
          <a:endParaRPr lang="ru-RU" sz="2800" dirty="0"/>
        </a:p>
      </dgm:t>
    </dgm:pt>
    <dgm:pt modelId="{D3AF48F2-DB17-4DD6-B9B5-B1EFCB78048D}" type="parTrans" cxnId="{C760F761-75DA-4883-912D-9BCF72F97310}">
      <dgm:prSet/>
      <dgm:spPr/>
      <dgm:t>
        <a:bodyPr/>
        <a:lstStyle/>
        <a:p>
          <a:endParaRPr lang="ru-RU"/>
        </a:p>
      </dgm:t>
    </dgm:pt>
    <dgm:pt modelId="{7C99E0EF-5C3A-4825-9B52-7673B1FD9400}" type="sibTrans" cxnId="{C760F761-75DA-4883-912D-9BCF72F97310}">
      <dgm:prSet/>
      <dgm:spPr/>
      <dgm:t>
        <a:bodyPr/>
        <a:lstStyle/>
        <a:p>
          <a:endParaRPr lang="ru-RU"/>
        </a:p>
      </dgm:t>
    </dgm:pt>
    <dgm:pt modelId="{505F420D-F932-4764-8305-E6570E45319B}">
      <dgm:prSet phldrT="[Текст]" custT="1"/>
      <dgm:spPr/>
      <dgm:t>
        <a:bodyPr/>
        <a:lstStyle/>
        <a:p>
          <a:r>
            <a:rPr lang="ru-RU" sz="2800" dirty="0" smtClean="0"/>
            <a:t>Методический семинар</a:t>
          </a:r>
          <a:endParaRPr lang="ru-RU" sz="2800" dirty="0"/>
        </a:p>
      </dgm:t>
    </dgm:pt>
    <dgm:pt modelId="{340BA9D6-13CF-4BEA-987F-C5F8A3655ED9}" type="parTrans" cxnId="{EE3E4C4C-75DB-4EB2-8EF8-4000F5EA1597}">
      <dgm:prSet/>
      <dgm:spPr/>
      <dgm:t>
        <a:bodyPr/>
        <a:lstStyle/>
        <a:p>
          <a:endParaRPr lang="ru-RU"/>
        </a:p>
      </dgm:t>
    </dgm:pt>
    <dgm:pt modelId="{2E74FA94-23AB-49FC-9C87-517FBA1DF8AD}" type="sibTrans" cxnId="{EE3E4C4C-75DB-4EB2-8EF8-4000F5EA1597}">
      <dgm:prSet/>
      <dgm:spPr/>
      <dgm:t>
        <a:bodyPr/>
        <a:lstStyle/>
        <a:p>
          <a:endParaRPr lang="ru-RU"/>
        </a:p>
      </dgm:t>
    </dgm:pt>
    <dgm:pt modelId="{3291FF25-5437-4D28-BF86-5F67058274DD}">
      <dgm:prSet phldrT="[Текст]" custT="1"/>
      <dgm:spPr/>
      <dgm:t>
        <a:bodyPr/>
        <a:lstStyle/>
        <a:p>
          <a:r>
            <a:rPr lang="ru-RU" sz="2800" dirty="0" smtClean="0"/>
            <a:t>Педагогический совет</a:t>
          </a:r>
          <a:endParaRPr lang="ru-RU" sz="2800" dirty="0"/>
        </a:p>
      </dgm:t>
    </dgm:pt>
    <dgm:pt modelId="{72EEA17F-0134-443E-BF65-1539EE21559D}" type="parTrans" cxnId="{9682452F-497B-4AD2-807C-79FFFD071B8E}">
      <dgm:prSet/>
      <dgm:spPr/>
      <dgm:t>
        <a:bodyPr/>
        <a:lstStyle/>
        <a:p>
          <a:endParaRPr lang="ru-RU"/>
        </a:p>
      </dgm:t>
    </dgm:pt>
    <dgm:pt modelId="{DA882E1C-A63A-4F18-8265-27F35A053717}" type="sibTrans" cxnId="{9682452F-497B-4AD2-807C-79FFFD071B8E}">
      <dgm:prSet/>
      <dgm:spPr/>
      <dgm:t>
        <a:bodyPr/>
        <a:lstStyle/>
        <a:p>
          <a:endParaRPr lang="ru-RU"/>
        </a:p>
      </dgm:t>
    </dgm:pt>
    <dgm:pt modelId="{93C30197-B487-4C6B-B5BC-62130333E633}" type="pres">
      <dgm:prSet presAssocID="{21283415-F703-48CA-B865-DC00703B9F0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3DF72E-B900-461D-9EE8-729A8889EE7D}" type="pres">
      <dgm:prSet presAssocID="{21283415-F703-48CA-B865-DC00703B9F08}" presName="radial" presStyleCnt="0">
        <dgm:presLayoutVars>
          <dgm:animLvl val="ctr"/>
        </dgm:presLayoutVars>
      </dgm:prSet>
      <dgm:spPr/>
    </dgm:pt>
    <dgm:pt modelId="{0C52747A-D755-4FF6-91B7-ED8E22006ECC}" type="pres">
      <dgm:prSet presAssocID="{3C3A8946-34ED-4881-855F-8D6565D304CE}" presName="centerShape" presStyleLbl="vennNode1" presStyleIdx="0" presStyleCnt="5"/>
      <dgm:spPr/>
      <dgm:t>
        <a:bodyPr/>
        <a:lstStyle/>
        <a:p>
          <a:endParaRPr lang="ru-RU"/>
        </a:p>
      </dgm:t>
    </dgm:pt>
    <dgm:pt modelId="{5507860A-549B-4110-A369-44034F9092A2}" type="pres">
      <dgm:prSet presAssocID="{4D08B1F6-3E30-47D6-843F-0DDB0BFF4B00}" presName="node" presStyleLbl="vennNode1" presStyleIdx="1" presStyleCnt="5" custScaleX="204580" custRadScaleRad="130887" custRadScaleInc="-100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B44551-2EB6-4817-A020-B24FA49AAD85}" type="pres">
      <dgm:prSet presAssocID="{CD8803AE-714E-454D-94E6-E88E4FDB7B8E}" presName="node" presStyleLbl="vennNode1" presStyleIdx="2" presStyleCnt="5" custScaleX="190036" custRadScaleRad="121711" custRadScaleInc="-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1D2E8-D85E-4957-BA48-666B698503E5}" type="pres">
      <dgm:prSet presAssocID="{505F420D-F932-4764-8305-E6570E45319B}" presName="node" presStyleLbl="vennNode1" presStyleIdx="3" presStyleCnt="5" custScaleX="229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538401-C96D-4ED3-AF2E-25584FA2718A}" type="pres">
      <dgm:prSet presAssocID="{3291FF25-5437-4D28-BF86-5F67058274DD}" presName="node" presStyleLbl="vennNode1" presStyleIdx="4" presStyleCnt="5" custScaleX="228472" custRadScaleRad="96875" custRadScaleInc="98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82452F-497B-4AD2-807C-79FFFD071B8E}" srcId="{3C3A8946-34ED-4881-855F-8D6565D304CE}" destId="{3291FF25-5437-4D28-BF86-5F67058274DD}" srcOrd="3" destOrd="0" parTransId="{72EEA17F-0134-443E-BF65-1539EE21559D}" sibTransId="{DA882E1C-A63A-4F18-8265-27F35A053717}"/>
    <dgm:cxn modelId="{859BF29A-14E3-4173-9937-0230204DC990}" srcId="{21283415-F703-48CA-B865-DC00703B9F08}" destId="{3C3A8946-34ED-4881-855F-8D6565D304CE}" srcOrd="0" destOrd="0" parTransId="{2E0E93C8-AAD4-4ECC-B410-A8988E1672D0}" sibTransId="{BA70D5FF-9F17-4C80-9E5C-F38D177EE516}"/>
    <dgm:cxn modelId="{6D2D8812-0D24-47B1-A50D-DA2E50F1B328}" type="presOf" srcId="{3291FF25-5437-4D28-BF86-5F67058274DD}" destId="{C0538401-C96D-4ED3-AF2E-25584FA2718A}" srcOrd="0" destOrd="0" presId="urn:microsoft.com/office/officeart/2005/8/layout/radial3"/>
    <dgm:cxn modelId="{C8C4F4CB-6DCA-4AE0-A6D1-A3BA1DABA0AC}" type="presOf" srcId="{CD8803AE-714E-454D-94E6-E88E4FDB7B8E}" destId="{09B44551-2EB6-4817-A020-B24FA49AAD85}" srcOrd="0" destOrd="0" presId="urn:microsoft.com/office/officeart/2005/8/layout/radial3"/>
    <dgm:cxn modelId="{711BEB79-C3FE-442F-9F12-7D009D393ECD}" type="presOf" srcId="{505F420D-F932-4764-8305-E6570E45319B}" destId="{1CE1D2E8-D85E-4957-BA48-666B698503E5}" srcOrd="0" destOrd="0" presId="urn:microsoft.com/office/officeart/2005/8/layout/radial3"/>
    <dgm:cxn modelId="{77BAE5B9-F3ED-44FD-96C5-17D13AA7C2BA}" type="presOf" srcId="{3C3A8946-34ED-4881-855F-8D6565D304CE}" destId="{0C52747A-D755-4FF6-91B7-ED8E22006ECC}" srcOrd="0" destOrd="0" presId="urn:microsoft.com/office/officeart/2005/8/layout/radial3"/>
    <dgm:cxn modelId="{C760F761-75DA-4883-912D-9BCF72F97310}" srcId="{3C3A8946-34ED-4881-855F-8D6565D304CE}" destId="{CD8803AE-714E-454D-94E6-E88E4FDB7B8E}" srcOrd="1" destOrd="0" parTransId="{D3AF48F2-DB17-4DD6-B9B5-B1EFCB78048D}" sibTransId="{7C99E0EF-5C3A-4825-9B52-7673B1FD9400}"/>
    <dgm:cxn modelId="{51CD60B5-BBCE-468E-B262-624D0057C5AF}" type="presOf" srcId="{21283415-F703-48CA-B865-DC00703B9F08}" destId="{93C30197-B487-4C6B-B5BC-62130333E633}" srcOrd="0" destOrd="0" presId="urn:microsoft.com/office/officeart/2005/8/layout/radial3"/>
    <dgm:cxn modelId="{99ACBD06-0C0F-4D38-BEB2-E28BDB9A9535}" srcId="{3C3A8946-34ED-4881-855F-8D6565D304CE}" destId="{4D08B1F6-3E30-47D6-843F-0DDB0BFF4B00}" srcOrd="0" destOrd="0" parTransId="{FCFB48A5-091B-4161-9221-D1BDE5C310C0}" sibTransId="{DEE55989-C674-4493-BF09-752D7AF5A9F0}"/>
    <dgm:cxn modelId="{EE3E4C4C-75DB-4EB2-8EF8-4000F5EA1597}" srcId="{3C3A8946-34ED-4881-855F-8D6565D304CE}" destId="{505F420D-F932-4764-8305-E6570E45319B}" srcOrd="2" destOrd="0" parTransId="{340BA9D6-13CF-4BEA-987F-C5F8A3655ED9}" sibTransId="{2E74FA94-23AB-49FC-9C87-517FBA1DF8AD}"/>
    <dgm:cxn modelId="{15FA5A56-BBDA-496F-9862-FA27824367EC}" type="presOf" srcId="{4D08B1F6-3E30-47D6-843F-0DDB0BFF4B00}" destId="{5507860A-549B-4110-A369-44034F9092A2}" srcOrd="0" destOrd="0" presId="urn:microsoft.com/office/officeart/2005/8/layout/radial3"/>
    <dgm:cxn modelId="{94355340-8E54-4404-8DA5-1ECC2293D1AD}" type="presParOf" srcId="{93C30197-B487-4C6B-B5BC-62130333E633}" destId="{9B3DF72E-B900-461D-9EE8-729A8889EE7D}" srcOrd="0" destOrd="0" presId="urn:microsoft.com/office/officeart/2005/8/layout/radial3"/>
    <dgm:cxn modelId="{28D5811D-654B-42F6-A327-C7EA06DEE0A7}" type="presParOf" srcId="{9B3DF72E-B900-461D-9EE8-729A8889EE7D}" destId="{0C52747A-D755-4FF6-91B7-ED8E22006ECC}" srcOrd="0" destOrd="0" presId="urn:microsoft.com/office/officeart/2005/8/layout/radial3"/>
    <dgm:cxn modelId="{D9E33E7C-04EA-4E02-A866-812D083039CB}" type="presParOf" srcId="{9B3DF72E-B900-461D-9EE8-729A8889EE7D}" destId="{5507860A-549B-4110-A369-44034F9092A2}" srcOrd="1" destOrd="0" presId="urn:microsoft.com/office/officeart/2005/8/layout/radial3"/>
    <dgm:cxn modelId="{C4F9EBC5-F239-4A26-AF8F-1C27745E06CD}" type="presParOf" srcId="{9B3DF72E-B900-461D-9EE8-729A8889EE7D}" destId="{09B44551-2EB6-4817-A020-B24FA49AAD85}" srcOrd="2" destOrd="0" presId="urn:microsoft.com/office/officeart/2005/8/layout/radial3"/>
    <dgm:cxn modelId="{6AE47DC2-F987-479D-A2E0-AF52E666755B}" type="presParOf" srcId="{9B3DF72E-B900-461D-9EE8-729A8889EE7D}" destId="{1CE1D2E8-D85E-4957-BA48-666B698503E5}" srcOrd="3" destOrd="0" presId="urn:microsoft.com/office/officeart/2005/8/layout/radial3"/>
    <dgm:cxn modelId="{55A51688-1484-4691-9612-3024CB7A63AA}" type="presParOf" srcId="{9B3DF72E-B900-461D-9EE8-729A8889EE7D}" destId="{C0538401-C96D-4ED3-AF2E-25584FA2718A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52747A-D755-4FF6-91B7-ED8E22006ECC}">
      <dsp:nvSpPr>
        <dsp:cNvPr id="0" name=""/>
        <dsp:cNvSpPr/>
      </dsp:nvSpPr>
      <dsp:spPr>
        <a:xfrm>
          <a:off x="3001479" y="1394873"/>
          <a:ext cx="3474948" cy="347494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/>
        </a:p>
      </dsp:txBody>
      <dsp:txXfrm>
        <a:off x="3001479" y="1394873"/>
        <a:ext cx="3474948" cy="3474948"/>
      </dsp:txXfrm>
    </dsp:sp>
    <dsp:sp modelId="{5507860A-549B-4110-A369-44034F9092A2}">
      <dsp:nvSpPr>
        <dsp:cNvPr id="0" name=""/>
        <dsp:cNvSpPr/>
      </dsp:nvSpPr>
      <dsp:spPr>
        <a:xfrm>
          <a:off x="10" y="2304273"/>
          <a:ext cx="3554524" cy="173747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Урок </a:t>
          </a:r>
          <a:endParaRPr lang="ru-RU" sz="2800" kern="1200" dirty="0"/>
        </a:p>
      </dsp:txBody>
      <dsp:txXfrm>
        <a:off x="10" y="2304273"/>
        <a:ext cx="3554524" cy="1737474"/>
      </dsp:txXfrm>
    </dsp:sp>
    <dsp:sp modelId="{09B44551-2EB6-4817-A020-B24FA49AAD85}">
      <dsp:nvSpPr>
        <dsp:cNvPr id="0" name=""/>
        <dsp:cNvSpPr/>
      </dsp:nvSpPr>
      <dsp:spPr>
        <a:xfrm>
          <a:off x="5842170" y="2232244"/>
          <a:ext cx="3301826" cy="173747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Мастер-класс</a:t>
          </a:r>
          <a:endParaRPr lang="ru-RU" sz="2800" kern="1200" dirty="0"/>
        </a:p>
      </dsp:txBody>
      <dsp:txXfrm>
        <a:off x="5842170" y="2232244"/>
        <a:ext cx="3301826" cy="1737474"/>
      </dsp:txXfrm>
    </dsp:sp>
    <dsp:sp modelId="{1CE1D2E8-D85E-4957-BA48-666B698503E5}">
      <dsp:nvSpPr>
        <dsp:cNvPr id="0" name=""/>
        <dsp:cNvSpPr/>
      </dsp:nvSpPr>
      <dsp:spPr>
        <a:xfrm>
          <a:off x="2745662" y="4526601"/>
          <a:ext cx="3986582" cy="173747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Методический семинар</a:t>
          </a:r>
          <a:endParaRPr lang="ru-RU" sz="2800" kern="1200" dirty="0"/>
        </a:p>
      </dsp:txBody>
      <dsp:txXfrm>
        <a:off x="2745662" y="4526601"/>
        <a:ext cx="3986582" cy="1737474"/>
      </dsp:txXfrm>
    </dsp:sp>
    <dsp:sp modelId="{C0538401-C96D-4ED3-AF2E-25584FA2718A}">
      <dsp:nvSpPr>
        <dsp:cNvPr id="0" name=""/>
        <dsp:cNvSpPr/>
      </dsp:nvSpPr>
      <dsp:spPr>
        <a:xfrm>
          <a:off x="2699798" y="72012"/>
          <a:ext cx="3969642" cy="173747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Педагогический совет</a:t>
          </a:r>
          <a:endParaRPr lang="ru-RU" sz="2800" kern="1200" dirty="0"/>
        </a:p>
      </dsp:txBody>
      <dsp:txXfrm>
        <a:off x="2699798" y="72012"/>
        <a:ext cx="3969642" cy="17374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30krasnojar-vech-soh.edusite.ru/images/uchitel_goda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98132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00481" y="3284984"/>
            <a:ext cx="8284126" cy="19697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Смирнова Наталья Леонидовна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химии МБОУ «Школа № 85» г.Казани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«Время выбрало нас»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51520" y="1539951"/>
            <a:ext cx="864096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ea typeface="Calibri" pitchFamily="34" charset="0"/>
                <a:cs typeface="Times New Roman" pitchFamily="18" charset="0"/>
              </a:rPr>
              <a:t>Рекомендации по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проведению мастер-класса </a:t>
            </a:r>
            <a:r>
              <a:rPr lang="ru-RU" sz="2800" b="1" dirty="0">
                <a:ea typeface="Calibri" pitchFamily="34" charset="0"/>
                <a:cs typeface="Times New Roman" pitchFamily="18" charset="0"/>
              </a:rPr>
              <a:t>(ЗАРУБА А.В. , учитель года России 1992г. ):</a:t>
            </a:r>
          </a:p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+mj-lt"/>
              <a:buAutoNum type="arabicPeriod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Старайтесь говорить не громко и не тихо, но внятно и с разными интонациями (не монотонно).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Сами говорите только в микрофон, чтобы слышали все в зале.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Нельзя весь мастер-класс читать лекцию.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 превращайте мастер-класс только в игру. Одна форма работы на мастер-классе неприемлема.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Проявляйте специфику предмета.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Это урок не для профессионалов данного направления. Задача - прояснить сложное, затронуть общечеловеческие проблемы, которые волнуют всех.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Используйте новые информационные технологии, только если они органично входят в идею вашего урока.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873072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40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рекомендации вы могли бы </a:t>
            </a:r>
          </a:p>
          <a:p>
            <a:pPr algn="ctr"/>
            <a:r>
              <a:rPr kumimoji="0" lang="ru-RU" sz="40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дать по проведению мастер-класса?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1196752"/>
            <a:ext cx="831561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Принцип мастер-класса: </a:t>
            </a:r>
          </a:p>
          <a:p>
            <a:pPr algn="ctr"/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знаю, как это делать. </a:t>
            </a:r>
          </a:p>
          <a:p>
            <a:pPr algn="ctr"/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научу вас</a:t>
            </a:r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».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30krasnojar-vech-soh.edusite.ru/images/uchitel_goda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98132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4005064"/>
            <a:ext cx="7254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Желаю всем успехов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9512" y="1214312"/>
            <a:ext cx="8532440" cy="475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Мастер-класс –</a:t>
            </a:r>
          </a:p>
          <a:p>
            <a:pPr marL="0" marR="0" lvl="0" indent="0" algn="just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(от английского: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master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– лучший в какой-либо области +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class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– занятие, урок) – современная форма проведения обучающего тренинга для отработки практических навыков по различным методикам и технологиям с целью повышения профессионального уровня и обмена передовым опытом участников, расширения кругозора и приобщения к новейшим областям знания.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029" y="260648"/>
            <a:ext cx="8439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мастер-класс?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11560" y="1412776"/>
            <a:ext cx="36182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Педагог – мастер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39552" y="3933637"/>
            <a:ext cx="836912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Человек, который умеет хорошо, ловко что-нибудь делать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Специалист, достигший высокого искусства в своем деле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1013" y="260648"/>
            <a:ext cx="857292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50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проводит мастер-класс?</a:t>
            </a:r>
            <a:endParaRPr lang="ru-RU" sz="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2276872"/>
            <a:ext cx="5763629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kumimoji="0" lang="ru-RU" sz="50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Кого вы можете </a:t>
            </a:r>
          </a:p>
          <a:p>
            <a:pPr algn="ctr"/>
            <a:r>
              <a:rPr kumimoji="0" lang="ru-RU" sz="50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назвать мастером?</a:t>
            </a:r>
            <a:endParaRPr lang="ru-RU" sz="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564904"/>
            <a:ext cx="8208912" cy="2016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2800" dirty="0" smtClean="0"/>
              <a:t>Марк Максимович Поташник </a:t>
            </a:r>
            <a:r>
              <a:rPr lang="ru-RU" sz="2800" b="1" dirty="0" smtClean="0"/>
              <a:t>роль мастера </a:t>
            </a:r>
            <a:r>
              <a:rPr lang="ru-RU" sz="2800" dirty="0" smtClean="0"/>
              <a:t>видит в передаче опыта, мастерства, искусства </a:t>
            </a:r>
            <a:r>
              <a:rPr lang="ru-RU" sz="2800" b="1" u="sng" dirty="0" smtClean="0">
                <a:solidFill>
                  <a:srgbClr val="C00000"/>
                </a:solidFill>
              </a:rPr>
              <a:t>путем прямого и комментированного показа приемов работы</a:t>
            </a:r>
            <a:r>
              <a:rPr lang="ru-RU" sz="2800" dirty="0" smtClean="0">
                <a:solidFill>
                  <a:srgbClr val="C00000"/>
                </a:solidFill>
              </a:rPr>
              <a:t>.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60648"/>
            <a:ext cx="5763629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kumimoji="0" lang="ru-RU" sz="50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Кого вы можете </a:t>
            </a:r>
          </a:p>
          <a:p>
            <a:pPr algn="ctr"/>
            <a:r>
              <a:rPr kumimoji="0" lang="ru-RU" sz="50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назвать мастером?</a:t>
            </a:r>
            <a:endParaRPr lang="ru-RU" sz="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411042" y="2636912"/>
            <a:ext cx="63559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 чего вы начнете подготовку?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66" y="332656"/>
            <a:ext cx="91224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подготовки мастер-класса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1520" y="548680"/>
            <a:ext cx="8352928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Рекомендации по подготовке мастер-класса (ЗАРУБА </a:t>
            </a:r>
            <a:r>
              <a:rPr lang="ru-RU" sz="2800" b="1" dirty="0">
                <a:ea typeface="Calibri" pitchFamily="34" charset="0"/>
                <a:cs typeface="Times New Roman" pitchFamily="18" charset="0"/>
              </a:rPr>
              <a:t>А.В.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, учитель </a:t>
            </a:r>
            <a:r>
              <a:rPr lang="ru-RU" sz="2800" b="1" dirty="0">
                <a:ea typeface="Calibri" pitchFamily="34" charset="0"/>
                <a:cs typeface="Times New Roman" pitchFamily="18" charset="0"/>
              </a:rPr>
              <a:t>года России 1992г. ):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Выберите  ведущую педагогическую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идею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, которую вы хотите продемонстрировать на мастер-классе и свяжите ее с темой.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Определите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цели и задачи в связи с темой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которые вы хотите достигнуть на мастер-классе.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Придумайте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проблему, вопрос, парадокс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вводящие в вашу тему занятия и представляющие интерес для «учащихся».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Подберите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технические средства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(минимально) и различные формы работы к данным целям и задачам.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Придумайте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неожиданные предметы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или открытия удивительного в обычном, которые раскрывают ведущую педагогическую идею.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Включите фантазию, придумайте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интересный замысел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мастер-класса.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Составьте подробный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план занятия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404664"/>
          <a:ext cx="9144000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373794" y="3068960"/>
            <a:ext cx="2736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/>
              <a:t>Методическая тема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95536" y="1844824"/>
            <a:ext cx="846043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Методическое обоснование.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Разнообразие форм работы с информацией.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Корректность использования научного языка.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Исследовательская компетентность.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Импровизация.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Коммуникативная культура.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Рефлексивная культура.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88640"/>
            <a:ext cx="734047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Критерии оценивания</a:t>
            </a:r>
          </a:p>
          <a:p>
            <a:pPr algn="ctr"/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мастер-класса: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914" y="1988840"/>
            <a:ext cx="888108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b="1" dirty="0" smtClean="0"/>
          </a:p>
          <a:p>
            <a:r>
              <a:rPr lang="ru-RU" sz="3200" b="1" dirty="0" smtClean="0"/>
              <a:t>Мастер-класс не показываем, а проводим!!! 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332656"/>
            <a:ext cx="631602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проводить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мастер-класс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670</TotalTime>
  <Words>434</Words>
  <Application>Microsoft Office PowerPoint</Application>
  <PresentationFormat>Экран (4:3)</PresentationFormat>
  <Paragraphs>60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xxx</cp:lastModifiedBy>
  <cp:revision>53</cp:revision>
  <dcterms:created xsi:type="dcterms:W3CDTF">2015-12-06T23:37:00Z</dcterms:created>
  <dcterms:modified xsi:type="dcterms:W3CDTF">2015-12-10T12:27:22Z</dcterms:modified>
</cp:coreProperties>
</file>